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71" r:id="rId8"/>
    <p:sldId id="260" r:id="rId9"/>
    <p:sldId id="263" r:id="rId10"/>
    <p:sldId id="264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3738B-1145-4B7B-8C94-3EC24658850D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1D7449-ED0D-40C8-A0B6-E377E424D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Презентация на тему:</a:t>
            </a:r>
            <a:br>
              <a:rPr lang="ru-RU" sz="3200" dirty="0" smtClean="0"/>
            </a:br>
            <a:r>
              <a:rPr lang="ru-RU" sz="6600" dirty="0" smtClean="0"/>
              <a:t>«Мой прапрадед – ветеран Великой Отечественной Войны 1941 – 1945»</a:t>
            </a:r>
          </a:p>
          <a:p>
            <a:pPr algn="r"/>
            <a:r>
              <a:rPr lang="ru-RU" sz="2800" dirty="0" smtClean="0"/>
              <a:t>Подготовила семья </a:t>
            </a:r>
            <a:r>
              <a:rPr lang="ru-RU" sz="2800" dirty="0" err="1" smtClean="0"/>
              <a:t>Сенцовых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Славный военный и трудовой путь прадеда оценен по заслугам. На память о нём у нас остались ордена,  медали, Почётные грамоты и фотографии. Он был уважаемым человеком в городе Новошахтинске. Воспитал пятерых дочерей  и  двух сыновей дал им образование.  Прапрадедушка Антон  умер, когда нас  еще не было. И, я, его почти не помню. Но очень много слышал о нём по рассказам от  папы, мамы, бабушки, тёти.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Учитель\Desktop\презентация про деде\20170131_174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95" r="22449"/>
          <a:stretch>
            <a:fillRect/>
          </a:stretch>
        </p:blipFill>
        <p:spPr bwMode="auto">
          <a:xfrm rot="5400000">
            <a:off x="1295636" y="-783468"/>
            <a:ext cx="6408712" cy="835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Очень жаль, что сейчас прапрадедушки нет рядом с нами. Я, думаю, что он ответил бы на многие наши вопросы. Я очень горжусь моим прапрадедушкой.</a:t>
            </a:r>
          </a:p>
          <a:p>
            <a:r>
              <a:rPr lang="ru-RU" dirty="0" smtClean="0"/>
              <a:t>В 2019 году  я  с родителями, бабушкой и тётей был участником бессмертного полка  9 мая  в городе Краснодаре.  У меня много родственников участников войны. Сегодня  мы  посвятили рассказ  нашему  прапрадеду.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IMG_20190509_14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464496" cy="5013176"/>
          </a:xfrm>
          <a:prstGeom prst="rect">
            <a:avLst/>
          </a:prstGeom>
          <a:noFill/>
        </p:spPr>
      </p:pic>
      <p:pic>
        <p:nvPicPr>
          <p:cNvPr id="5" name="Picture 2" descr="C:\Users\Учитель\Desktop\IMG-20190509-WA0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8965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5" descr="Районный оргкомитет информирует - 5 Мая 2014 - Районный Дом культуры п.Ванино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0"/>
            <a:ext cx="5486400" cy="6858000"/>
          </a:xfrm>
        </p:spPr>
      </p:pic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0" y="76200"/>
            <a:ext cx="693420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И Победа, и шквал салюта,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И ликующая страна!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Вы за это платили жизнью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Чаша выпита вами до дна.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Звон медалей всё тише, тише,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И не так безупречен строй,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Я целую твои ладони,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Прапрадед мой, мой седой герой!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8000" dirty="0" smtClean="0"/>
              <a:t>Мы, помним!!!</a:t>
            </a:r>
          </a:p>
          <a:p>
            <a:pPr algn="ctr">
              <a:buNone/>
            </a:pPr>
            <a:r>
              <a:rPr lang="ru-RU" sz="8000" smtClean="0"/>
              <a:t>   Мы</a:t>
            </a:r>
            <a:r>
              <a:rPr lang="ru-RU" sz="8000" dirty="0" smtClean="0"/>
              <a:t>, гордимся!!!  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Великая Отечественная война закончилась много лет назад, мы и наши дети  не слышали рева самолетов и свиста пуль, не видели зарева пожарищ и взрывов бомб, не знали ужасов войны. Мы живем мирно и счастливо: учимся и работаем, радуемся и грустим, мечтаем и дружим… Но бывают минуты, когда с особой остротой понимаешь, что всей нашей жизнью мы обязаны тем, кто сражался за наше светлое будущее. И, чем дальше уходят от нас годы войны, тем больше нам хочется узнать о тех, кто дал нам мир, кто не щадил своей жизни в боях за наше счастье и свободу.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 войне мы узнаем из книг, кинофильмов, спектаклей. Но главное – рассказы ветеранов, они, как живой родник, «питают» нашу благодарную память. В каждой семье есть своя маленькая история войны, и мы должны как можно больше узнать о подвиге наших дедов и прадедов – славных защитников Родины! Нашу семью тоже не обошла такая маленькая история…</a:t>
            </a:r>
          </a:p>
          <a:p>
            <a:pPr algn="ctr">
              <a:buNone/>
            </a:pPr>
            <a:r>
              <a:rPr lang="ru-RU" dirty="0" smtClean="0"/>
              <a:t>Наша семья  хочет рассказать о нашем прапрадедушке.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5122912" cy="5505475"/>
          </a:xfrm>
        </p:spPr>
        <p:txBody>
          <a:bodyPr>
            <a:noAutofit/>
          </a:bodyPr>
          <a:lstStyle/>
          <a:p>
            <a:r>
              <a:rPr lang="ru-RU" sz="2800" dirty="0" smtClean="0"/>
              <a:t> Прапрадедушка, Кучеренко Антон Андреевич, 1916 года рождения. Он родился  в Ростовской  области, Красногвардейского района, селе  Алексеевка в крестьянской семье. С малолетства наравне со взрослыми трудился на колхозных полях; полол, косил хлеб, вывозил на лошадях перегной </a:t>
            </a:r>
            <a:endParaRPr lang="ru-RU" sz="2800" dirty="0"/>
          </a:p>
        </p:txBody>
      </p:sp>
      <p:pic>
        <p:nvPicPr>
          <p:cNvPr id="1026" name="Picture 2" descr="C:\Users\Учитель\Desktop\презентация про деде\20170131_174452.jpg"/>
          <p:cNvPicPr>
            <a:picLocks noChangeAspect="1" noChangeArrowheads="1"/>
          </p:cNvPicPr>
          <p:nvPr/>
        </p:nvPicPr>
        <p:blipFill>
          <a:blip r:embed="rId2" cstate="print"/>
          <a:srcRect l="48250" t="19550" b="35300"/>
          <a:stretch>
            <a:fillRect/>
          </a:stretch>
        </p:blipFill>
        <p:spPr bwMode="auto">
          <a:xfrm>
            <a:off x="5292080" y="1340768"/>
            <a:ext cx="3096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dirty="0" smtClean="0"/>
              <a:t>С  1937 года   парнем он  был призван  в ряды рабоче-крестьянской Красной Армии (РККА)   Всю войну  провёл на передовой.</a:t>
            </a:r>
          </a:p>
          <a:p>
            <a:r>
              <a:rPr lang="ru-RU" dirty="0" smtClean="0"/>
              <a:t>Многое пережил прадедушка, терял в бою товарищей. Принимал участие в освобождении городов  Ростова –</a:t>
            </a:r>
            <a:r>
              <a:rPr lang="ru-RU" dirty="0" err="1" smtClean="0"/>
              <a:t>на-Дону</a:t>
            </a:r>
            <a:r>
              <a:rPr lang="ru-RU" dirty="0" smtClean="0"/>
              <a:t>, Астрахани, Харькова, Элисты.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cs8.pikabu.ru/post_img/2016/01/21/8/145338060912792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149080"/>
            <a:ext cx="3500388" cy="22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20162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76465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Победу наш прапрадед встретил в Австрии. В 1944 году.  За то, что в ходе наступательных боёв  в районе села Михайловка  по бездорожью, под артиллерийским и миномётным огнём противника бесперебойно доставлял боеприпасы, горючее и продовольствие на огневые позиции дивизиона был награждён медалью за боевые заслуги.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 descr="C:\Users\Учитель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888432" cy="2232248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1c8df966d8b4e18a39e8fdaa616e09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6"/>
          </a:xfrm>
        </p:spPr>
        <p:txBody>
          <a:bodyPr>
            <a:noAutofit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4000" dirty="0" smtClean="0"/>
              <a:t>В послевоенное время и другими юбилейными орденами и медалями, среди которых ордена Славы и Великой отечественной войны.</a:t>
            </a:r>
          </a:p>
          <a:p>
            <a:endParaRPr lang="ru-RU" dirty="0"/>
          </a:p>
        </p:txBody>
      </p:sp>
      <p:pic>
        <p:nvPicPr>
          <p:cNvPr id="4" name="Рисунок 3" descr="http://podvignaroda.ru/filter/filterimage?path=VS/239/033-0690155-2282%2b011-2281/00000324_2.jpg&amp;id=31341407&amp;id1=36e0bb9ac86c58e468584bb0e3b4b9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7488833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podvignaroda.ru/img/awards/award15-s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260649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Медаль «За боевые заслуги»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3600" dirty="0" smtClean="0"/>
              <a:t>Домой вернулся в 1946 году и  начал работать в автобазе  №5                           г. Новошахтинска, Ростовской  области  водителем  автобуса, водил </a:t>
            </a:r>
            <a:r>
              <a:rPr lang="ru-RU" sz="3600" dirty="0" err="1" smtClean="0"/>
              <a:t>МАЗы</a:t>
            </a:r>
            <a:r>
              <a:rPr lang="ru-RU" sz="3600" dirty="0" smtClean="0"/>
              <a:t>, </a:t>
            </a:r>
            <a:r>
              <a:rPr lang="ru-RU" sz="3600" dirty="0" err="1" smtClean="0"/>
              <a:t>КАМАЗы</a:t>
            </a:r>
            <a:r>
              <a:rPr lang="ru-RU" sz="3600" dirty="0" smtClean="0"/>
              <a:t>..    На этой должности проработал до самого выхода на пенсию.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15</cp:revision>
  <dcterms:created xsi:type="dcterms:W3CDTF">2017-02-11T19:35:43Z</dcterms:created>
  <dcterms:modified xsi:type="dcterms:W3CDTF">2020-05-05T21:10:10Z</dcterms:modified>
</cp:coreProperties>
</file>